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4" r:id="rId2"/>
  </p:sldIdLst>
  <p:sldSz cx="9144000" cy="6858000" type="letter"/>
  <p:notesSz cx="7104063" cy="10234613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6T22:23:54.063" v="3" actId="1076"/>
      <pc:docMkLst>
        <pc:docMk/>
      </pc:docMkLst>
      <pc:sldChg chg="modSp mod">
        <pc:chgData name="Coordinador Financiero" userId="230f07d7-9219-4ae9-9b7a-dfa43e10f03b" providerId="ADAL" clId="{7E239C74-35E2-4D3B-8BC3-8173BB2B6485}" dt="2026-02-16T22:23:54.063" v="3" actId="1076"/>
        <pc:sldMkLst>
          <pc:docMk/>
          <pc:sldMk cId="1860414308" sldId="294"/>
        </pc:sldMkLst>
        <pc:spChg chg="mod">
          <ac:chgData name="Coordinador Financiero" userId="230f07d7-9219-4ae9-9b7a-dfa43e10f03b" providerId="ADAL" clId="{7E239C74-35E2-4D3B-8BC3-8173BB2B6485}" dt="2026-02-16T22:22:30.972" v="2" actId="20577"/>
          <ac:spMkLst>
            <pc:docMk/>
            <pc:sldMk cId="1860414308" sldId="294"/>
            <ac:spMk id="14" creationId="{00000000-0000-0000-0000-000000000000}"/>
          </ac:spMkLst>
        </pc:spChg>
        <pc:picChg chg="mod">
          <ac:chgData name="Coordinador Financiero" userId="230f07d7-9219-4ae9-9b7a-dfa43e10f03b" providerId="ADAL" clId="{7E239C74-35E2-4D3B-8BC3-8173BB2B6485}" dt="2026-02-16T22:23:54.063" v="3" actId="1076"/>
          <ac:picMkLst>
            <pc:docMk/>
            <pc:sldMk cId="1860414308" sldId="294"/>
            <ac:picMk id="15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4315" y="3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5" y="9721850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4315" y="9721850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22782" y="2213500"/>
            <a:ext cx="5711688" cy="2630540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200" dirty="0"/>
            </a:br>
            <a:br>
              <a:rPr lang="es-GT" sz="2200" dirty="0"/>
            </a:br>
            <a:r>
              <a:rPr lang="es-GT" sz="2200" dirty="0"/>
              <a:t>La Asociación Deportiva Nacional de Tiro con Armas de Caza con relación al numeral 14                    del artículo 10 del Capítulo segundo,                       Decreto No. 57-2008 informa: </a:t>
            </a:r>
            <a:br>
              <a:rPr lang="es-GT" sz="2200" dirty="0"/>
            </a:br>
            <a:r>
              <a:rPr lang="es-GT" sz="2200" dirty="0"/>
              <a:t>que no aplica para la Asociación en vista de que                  a la fecha no se han celebrado contratos de mantenimiento de equipo, de vehículos,                 inmuebles, plantas e instalaciones.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989365" y="7770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3" name="Imagen 1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53149" y="764189"/>
            <a:ext cx="5940000" cy="25714"/>
          </a:xfrm>
          <a:prstGeom prst="rect">
            <a:avLst/>
          </a:prstGeom>
        </p:spPr>
      </p:pic>
      <p:sp>
        <p:nvSpPr>
          <p:cNvPr id="14" name="Título 1"/>
          <p:cNvSpPr txBox="1">
            <a:spLocks/>
          </p:cNvSpPr>
          <p:nvPr/>
        </p:nvSpPr>
        <p:spPr>
          <a:xfrm>
            <a:off x="1321071" y="6465823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14, Ley de Acceso a la Información Pública)</a:t>
            </a:r>
          </a:p>
          <a:p>
            <a:r>
              <a:rPr lang="es-GT" sz="850" b="1" dirty="0"/>
              <a:t>CONTRATOS DE MANTENIMIENTO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05" y="6067345"/>
            <a:ext cx="5619048" cy="25714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>
            <a:off x="1944480" y="2160492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017368" y="4857292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9" y="5413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143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3131</TotalTime>
  <Words>96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La Asociación Deportiva Nacional de Tiro con Armas de Caza con relación al numeral 14                    del artículo 10 del Capítulo segundo,                       Decreto No. 57-2008 informa:  que no aplica para la Asociación en vista de que                  a la fecha no se han celebrado contratos de mantenimiento de equipo, de vehículos,                 inmuebles, plantas e instalaciones.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210</cp:revision>
  <cp:lastPrinted>2019-02-25T17:17:32Z</cp:lastPrinted>
  <dcterms:created xsi:type="dcterms:W3CDTF">2017-06-09T21:20:02Z</dcterms:created>
  <dcterms:modified xsi:type="dcterms:W3CDTF">2026-02-16T22:23:57Z</dcterms:modified>
</cp:coreProperties>
</file>